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</p:sldMasterIdLst>
  <p:notesMasterIdLst>
    <p:notesMasterId r:id="rId14"/>
  </p:notesMasterIdLst>
  <p:sldIdLst>
    <p:sldId id="256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8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C027-08BE-4D0C-BF35-5F1772BC3227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0275-32B7-4E54-AE91-AEE0D63DE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4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5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78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37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89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3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29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54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2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6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98AA11-E17A-462A-9844-C9C64546907E}" type="datetimeFigureOut">
              <a:rPr lang="pt-BR" smtClean="0"/>
              <a:t>30/11/2019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61F9-92E8-45ED-B1FD-B1FFDC8DBE05}" type="datetimeFigureOut">
              <a:rPr lang="pt-BR" smtClean="0"/>
              <a:pPr/>
              <a:t>30/11/2019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04E4-DF38-4A36-822A-68758112A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7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424" y="620688"/>
            <a:ext cx="8525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9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QUAL O TEMA PRINCIPAL DA CARTA AOS HEBREUS? </a:t>
            </a:r>
            <a:endParaRPr kumimoji="0" lang="pt-BR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040" y="2297773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FÉ.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COMUNHÃO.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SUPREMACIA DE CRISTO.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DONS ESPIRITUAIS.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683568" y="3515123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424" y="298391"/>
            <a:ext cx="852515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POUCO SE SABE SOBRE O AUTOR DO LIVRO DE HEBREUS.</a:t>
            </a:r>
            <a:r>
              <a:rPr kumimoji="0" lang="pt-BR" sz="3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A MAIORIA DOS TEOLOGOS ATRIBUEM A AUTORIA A PAULO. </a:t>
            </a:r>
            <a:r>
              <a:rPr lang="pt-BR" sz="34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QUEM É CITADO PELO AUTOR DO LIVRO DE DEUS QUE ERA MUITO INTIMO DE PAULO</a:t>
            </a: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? </a:t>
            </a:r>
            <a:endParaRPr kumimoji="0" lang="pt-BR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040" y="365315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TIMOTEO.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SILAS.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EPAFRAS.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MELQUISEDEQUE.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683568" y="365315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pt-BR" sz="34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PROVAVEL FUNDADOR DA IGREJA DE COLOSSOS,PASTOR DA IGREJA,LEVAVA AS INFORMAÇÕES PRA PAULO A RESPEITO DAS IGREJAS DE COLOSSOS, LAODICÉIA E HIERÁPOLIS?</a:t>
            </a:r>
            <a:endParaRPr lang="pt-BR" sz="34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3082951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2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ARISTARCO.  </a:t>
            </a:r>
          </a:p>
          <a:p>
            <a:pPr lvl="1">
              <a:spcAft>
                <a:spcPts val="0"/>
              </a:spcAft>
            </a:pPr>
            <a:r>
              <a:rPr lang="pt-BR" sz="42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EPAFRAS.</a:t>
            </a:r>
          </a:p>
          <a:p>
            <a:pPr lvl="1">
              <a:spcAft>
                <a:spcPts val="0"/>
              </a:spcAft>
            </a:pPr>
            <a:r>
              <a:rPr lang="pt-BR" sz="42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ARQUIPO.</a:t>
            </a:r>
          </a:p>
          <a:p>
            <a:pPr lvl="1">
              <a:spcAft>
                <a:spcPts val="0"/>
              </a:spcAft>
            </a:pPr>
            <a:r>
              <a:rPr lang="pt-BR" sz="42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TIQUICO.</a:t>
            </a:r>
            <a:endParaRPr lang="pt-BR" sz="42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38310" y="3703733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310" y="188640"/>
            <a:ext cx="85251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2.QUAL</a:t>
            </a:r>
            <a:r>
              <a:rPr kumimoji="0" lang="pt-BR" sz="3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O PRINCIPAL FATOR QUE MOTIVOU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PAULO ESCREVER A CARTA AOS COLOSSENSES?</a:t>
            </a:r>
            <a:endParaRPr kumimoji="0" lang="pt-BR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6124" y="1868235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PRESENÇA DENTRO DA IGREJA DE HERESIAS QUE MISTURAVAM LEGALISMO JUDAICO COM FILOSOFIAS PAGÃS.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OS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IRMÃOS ESTAVAM QUESTIONANDO O PASTOREADO DE EPAFRAS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28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PAULO QUERIA INFORMAR QUE EM BREVE VISITARIA COLOSSOS, LAODICÉIA E HIERÁPOLIS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PAULO GOSTARIA DE PARABENIZAR A IGREJA PELA RESISTÊNCIA AS TENTAÇÕES.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284572" y="1700808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3.ESSA CARTA</a:t>
            </a:r>
            <a:r>
              <a:rPr kumimoji="0" lang="pt-BR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FOI ESCRITA, PORQUE A COMUNIDADE LOCAL, NÃO ASSIMILOU CORRETAMENTE AS ORIENTAÇÕES CONTIDAS NA 1ª CARTA, PRINCIPALMENTE EM RELAÇÃO A VOLTA DE CRISTO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? QUE CARTA ESTAMOS FALANDO?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342900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I TIMÓTEO.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II TESSALONICENSES.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I TESSALONICENSES.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II TIMÓTEO.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337632" y="4131381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4.SEGUNDO GRANDES TEÓLOGOS, PROVAVELMENTE AS HERESIAS NA IGREJA DE TESSALÔNICA, CONTADA NA SEGUNDA CARTA, TEVE SEU</a:t>
            </a:r>
            <a:r>
              <a:rPr kumimoji="0" lang="pt-BR" sz="3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INICIO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ATRAVÉS DE:</a:t>
            </a:r>
            <a:endParaRPr kumimoji="0" lang="pt-BR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0860" y="2220779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UM FALSO APÓSTOLO.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UM EVANGELHO APÓCRIFO.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UM GRANDE ILUSIONISTA</a:t>
            </a:r>
            <a:r>
              <a:rPr kumimoji="0" lang="pt-BR" sz="4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CHAMADO ARQUIPO</a:t>
            </a: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UMA CARTA,COM UMA FALSA ASSINATURA</a:t>
            </a:r>
            <a:r>
              <a:rPr kumimoji="0" lang="pt-BR" sz="4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DE </a:t>
            </a: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PAULO.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223313" y="486916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5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5.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AS CARTAS DE 1ª E 2ª TIMOTEO, SÃO </a:t>
            </a:r>
            <a:r>
              <a:rPr kumimoji="0" lang="pt-BR" sz="3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MUITO PARECIDAS,PORÉM A SEGUNDA TEM UM FATOR DE MUITA RELEVÂNCIA E QUE DIFERE DA 1ª. QUAL SERIA ESSE FATOR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?</a:t>
            </a:r>
            <a:endParaRPr kumimoji="0" lang="pt-BR" sz="3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19994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PAULO GOSTARIA DE AVALIAR</a:t>
            </a:r>
            <a:r>
              <a:rPr kumimoji="0" lang="pt-BR" sz="3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O PASTORADO DE TIMOTEO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QUERIA PREPARAR MAIS UMA VIAGEM MISSIONÁRIA.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PAULO SABIA QUE SUA MORTE ESTAVA PRÓXIMA.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QUERIA COMBATER AS HERESIAS SOBRE DIVÓRCIO</a:t>
            </a: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313856" y="4005064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6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.QUANDO</a:t>
            </a:r>
            <a:r>
              <a:rPr kumimoji="0" lang="pt-BR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AS CARTAS DE 1ª E 2ª TIMOTEO FORAM ENVIADAS PRA ELE DANDO ORIENTAÇÕES SOBRE O QUE É UMA IGREJA, TIMOTEO ERA UM JOVEM PASTOR DE QUAL IGREJA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?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408" y="2792553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LAODICÉIA.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ÉFESO.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GRÉCIA.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ROMA.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288203" y="343181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7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QUAL FOI A ULTIMA CARTA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PASTORAL QUE PAULO ESCREVEU?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70080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TITO 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FILEMOM.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HEBREUS.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I TIMOTEO.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395536" y="1633572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35565"/>
            <a:ext cx="8525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4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8. </a:t>
            </a:r>
            <a:r>
              <a:rPr lang="pt-BR" sz="32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TITO É MENCIONADO OITO VEZES EM OUTRA CARTA DE PAULO.ELE TEVE MUITA  IMPORTÂNCIA PARA O CRESCIMENTO DESSA IGREJA, INCLUSIVE ELE MESMO QUE LEVOU A CARTA PRA IGREJA. QUE CARTA FOI ESSA OU QUE IGREJA FOI ESSA?</a:t>
            </a:r>
            <a:r>
              <a:rPr lang="pt-BR" sz="3400" b="1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42900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II TESSALONICENSES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EFÉSIOS.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II TIMOTEO.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II CORÍNTIOS.</a:t>
            </a:r>
          </a:p>
        </p:txBody>
      </p:sp>
      <p:sp>
        <p:nvSpPr>
          <p:cNvPr id="6" name="Multiplicar 5"/>
          <p:cNvSpPr/>
          <p:nvPr/>
        </p:nvSpPr>
        <p:spPr>
          <a:xfrm>
            <a:off x="755576" y="528002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2026</TotalTime>
  <Words>522</Words>
  <Application>Microsoft Office PowerPoint</Application>
  <PresentationFormat>Apresentação na tela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Consolas</vt:lpstr>
      <vt:lpstr>Horizonte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Paulo Cesar</cp:lastModifiedBy>
  <cp:revision>229</cp:revision>
  <dcterms:created xsi:type="dcterms:W3CDTF">2014-05-15T04:13:29Z</dcterms:created>
  <dcterms:modified xsi:type="dcterms:W3CDTF">2019-11-30T07:50:30Z</dcterms:modified>
</cp:coreProperties>
</file>